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23.jpg" ContentType="image/png"/>
  <Override PartName="/ppt/media/image24.jpg" ContentType="image/png"/>
  <Override PartName="/ppt/media/image25.jpg" ContentType="image/png"/>
  <Override PartName="/ppt/media/image26.jpg" ContentType="image/png"/>
  <Override PartName="/ppt/media/image28.jpg" ContentType="image/png"/>
  <Override PartName="/ppt/media/image29.JPG" ContentType="image/png"/>
  <Override PartName="/ppt/media/image32.jpg" ContentType="image/png"/>
  <Override PartName="/ppt/media/image35.jpg" ContentType="image/png"/>
  <Override PartName="/ppt/media/image3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15" r:id="rId9"/>
    <p:sldId id="306" r:id="rId10"/>
    <p:sldId id="316" r:id="rId11"/>
    <p:sldId id="317" r:id="rId12"/>
    <p:sldId id="318" r:id="rId13"/>
    <p:sldId id="319" r:id="rId14"/>
    <p:sldId id="295" r:id="rId15"/>
    <p:sldId id="288" r:id="rId16"/>
    <p:sldId id="312" r:id="rId17"/>
    <p:sldId id="313" r:id="rId18"/>
    <p:sldId id="296" r:id="rId19"/>
    <p:sldId id="310" r:id="rId20"/>
    <p:sldId id="311" r:id="rId21"/>
    <p:sldId id="280" r:id="rId22"/>
    <p:sldId id="264" r:id="rId23"/>
    <p:sldId id="290" r:id="rId24"/>
    <p:sldId id="276" r:id="rId25"/>
    <p:sldId id="297" r:id="rId26"/>
    <p:sldId id="298" r:id="rId27"/>
    <p:sldId id="299" r:id="rId28"/>
    <p:sldId id="292" r:id="rId29"/>
    <p:sldId id="300" r:id="rId30"/>
    <p:sldId id="302" r:id="rId31"/>
    <p:sldId id="303" r:id="rId32"/>
    <p:sldId id="304" r:id="rId33"/>
    <p:sldId id="307" r:id="rId34"/>
    <p:sldId id="308" r:id="rId35"/>
    <p:sldId id="284" r:id="rId36"/>
    <p:sldId id="257" r:id="rId37"/>
    <p:sldId id="259" r:id="rId38"/>
    <p:sldId id="289" r:id="rId39"/>
    <p:sldId id="283" r:id="rId40"/>
    <p:sldId id="285" r:id="rId41"/>
    <p:sldId id="293" r:id="rId42"/>
    <p:sldId id="294" r:id="rId43"/>
    <p:sldId id="260" r:id="rId44"/>
    <p:sldId id="287" r:id="rId45"/>
    <p:sldId id="263" r:id="rId46"/>
    <p:sldId id="286" r:id="rId47"/>
    <p:sldId id="281" r:id="rId48"/>
    <p:sldId id="282" r:id="rId49"/>
    <p:sldId id="277" r:id="rId50"/>
    <p:sldId id="274" r:id="rId51"/>
    <p:sldId id="275" r:id="rId52"/>
    <p:sldId id="272" r:id="rId53"/>
    <p:sldId id="273" r:id="rId54"/>
    <p:sldId id="266" r:id="rId55"/>
    <p:sldId id="271" r:id="rId56"/>
    <p:sldId id="270" r:id="rId57"/>
    <p:sldId id="268" r:id="rId58"/>
    <p:sldId id="265" r:id="rId59"/>
  </p:sldIdLst>
  <p:sldSz cx="9144000" cy="6858000" type="screen4x3"/>
  <p:notesSz cx="6858000" cy="9144000"/>
  <p:embeddedFontLst>
    <p:embeddedFont>
      <p:font typeface="Roboto" panose="020B0604020202020204" charset="0"/>
      <p:regular r:id="rId60"/>
      <p:bold r:id="rId61"/>
      <p:italic r:id="rId62"/>
      <p:boldItalic r:id="rId63"/>
    </p:embeddedFont>
    <p:embeddedFont>
      <p:font typeface="Roboto Condensed Light" panose="020B0604020202020204" charset="0"/>
      <p:regular r:id="rId64"/>
      <p: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2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9/21/2020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ROBOTIC ARM</a:t>
            </a:r>
          </a:p>
        </p:txBody>
      </p:sp>
    </p:spTree>
    <p:extLst>
      <p:ext uri="{BB962C8B-B14F-4D97-AF65-F5344CB8AC3E}">
        <p14:creationId xmlns:p14="http://schemas.microsoft.com/office/powerpoint/2010/main" val="245133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4"/>
            <a:ext cx="8572500" cy="1767414"/>
          </a:xfrm>
        </p:spPr>
        <p:txBody>
          <a:bodyPr/>
          <a:lstStyle/>
          <a:p>
            <a:r>
              <a:rPr lang="en-US" dirty="0"/>
              <a:t>Configured robotic arm to replicate movements</a:t>
            </a:r>
          </a:p>
          <a:p>
            <a:pPr lvl="1"/>
            <a:r>
              <a:rPr lang="en-US" dirty="0"/>
              <a:t>Turn, grab, shoulder joint, elbow joint</a:t>
            </a:r>
          </a:p>
          <a:p>
            <a:pPr lvl="1"/>
            <a:r>
              <a:rPr lang="en-US" dirty="0"/>
              <a:t>PC to Arduino communication</a:t>
            </a:r>
          </a:p>
          <a:p>
            <a:pPr lvl="1"/>
            <a:r>
              <a:rPr lang="en-US" dirty="0"/>
              <a:t>Bluetooth to Arduino communication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arm</a:t>
            </a: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CEDBE59C-B886-4CF8-86B2-5ED4EEE84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14628" r="4466" b="21424"/>
          <a:stretch/>
        </p:blipFill>
        <p:spPr>
          <a:xfrm>
            <a:off x="1363554" y="2982898"/>
            <a:ext cx="6416891" cy="34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34954"/>
              </p:ext>
            </p:extLst>
          </p:nvPr>
        </p:nvGraphicFramePr>
        <p:xfrm>
          <a:off x="285748" y="1174774"/>
          <a:ext cx="8361101" cy="4515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9/27-10/4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10/4-10/11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DEVELOPMENT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-DESIGN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-BLOCK DIAGRAM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YEO GENERAL LAB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78689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-ROBOTIC ARM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4556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-LOW POWER ECG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00299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31674" y="166149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4861988" y="205024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52B1CE-E29E-4D78-9163-D7D67204CAF7}"/>
              </a:ext>
            </a:extLst>
          </p:cNvPr>
          <p:cNvSpPr/>
          <p:nvPr/>
        </p:nvSpPr>
        <p:spPr>
          <a:xfrm>
            <a:off x="4861988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55F0F50-57F4-4D4B-B5C1-EC85F29C4325}"/>
              </a:ext>
            </a:extLst>
          </p:cNvPr>
          <p:cNvSpPr/>
          <p:nvPr/>
        </p:nvSpPr>
        <p:spPr>
          <a:xfrm>
            <a:off x="4222780" y="201031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38E8895-4DDD-40DA-A320-5886B3F8DCC2}"/>
              </a:ext>
            </a:extLst>
          </p:cNvPr>
          <p:cNvSpPr/>
          <p:nvPr/>
        </p:nvSpPr>
        <p:spPr>
          <a:xfrm>
            <a:off x="4222779" y="334850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CFE36EB-9309-4332-8A9B-A7F168606D2F}"/>
              </a:ext>
            </a:extLst>
          </p:cNvPr>
          <p:cNvSpPr/>
          <p:nvPr/>
        </p:nvSpPr>
        <p:spPr>
          <a:xfrm>
            <a:off x="4861987" y="241547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DDF347E6-A6AA-48E2-9C85-666AC7A350DD}"/>
              </a:ext>
            </a:extLst>
          </p:cNvPr>
          <p:cNvSpPr/>
          <p:nvPr/>
        </p:nvSpPr>
        <p:spPr>
          <a:xfrm>
            <a:off x="4224259" y="233644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C9A982-7D51-47B2-94A1-7F2A58D1576B}"/>
              </a:ext>
            </a:extLst>
          </p:cNvPr>
          <p:cNvSpPr/>
          <p:nvPr/>
        </p:nvSpPr>
        <p:spPr>
          <a:xfrm>
            <a:off x="4861988" y="338409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542CA3A-3F6D-452A-9882-BC7BA77CC84A}"/>
              </a:ext>
            </a:extLst>
          </p:cNvPr>
          <p:cNvSpPr/>
          <p:nvPr/>
        </p:nvSpPr>
        <p:spPr>
          <a:xfrm>
            <a:off x="4861986" y="406431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24258" y="502782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861988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2606EF6-5807-4ED9-9F99-D0D20D77BAC8}"/>
              </a:ext>
            </a:extLst>
          </p:cNvPr>
          <p:cNvSpPr/>
          <p:nvPr/>
        </p:nvSpPr>
        <p:spPr>
          <a:xfrm>
            <a:off x="5510665" y="53934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5DB77A-D0F6-4A98-9C0B-C12756409230}"/>
              </a:ext>
            </a:extLst>
          </p:cNvPr>
          <p:cNvSpPr/>
          <p:nvPr/>
        </p:nvSpPr>
        <p:spPr>
          <a:xfrm>
            <a:off x="6194042" y="53928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2D04C1-C3AF-456D-BD5D-36056253F6B9}"/>
              </a:ext>
            </a:extLst>
          </p:cNvPr>
          <p:cNvSpPr/>
          <p:nvPr/>
        </p:nvSpPr>
        <p:spPr>
          <a:xfrm>
            <a:off x="6877419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4665044-F66A-499A-993C-2295441D3729}"/>
              </a:ext>
            </a:extLst>
          </p:cNvPr>
          <p:cNvSpPr/>
          <p:nvPr/>
        </p:nvSpPr>
        <p:spPr>
          <a:xfrm>
            <a:off x="7526096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25F0D3-9698-48D0-9206-15EB0537B696}"/>
              </a:ext>
            </a:extLst>
          </p:cNvPr>
          <p:cNvSpPr/>
          <p:nvPr/>
        </p:nvSpPr>
        <p:spPr>
          <a:xfrm>
            <a:off x="8174773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A9DCB8E0-3C0F-4B4D-9B5E-F4CE1405DB10}"/>
              </a:ext>
            </a:extLst>
          </p:cNvPr>
          <p:cNvSpPr/>
          <p:nvPr/>
        </p:nvSpPr>
        <p:spPr>
          <a:xfrm>
            <a:off x="4224259" y="368585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2167C16-4FA9-4750-AAA4-F259FA10A0FE}"/>
              </a:ext>
            </a:extLst>
          </p:cNvPr>
          <p:cNvSpPr/>
          <p:nvPr/>
        </p:nvSpPr>
        <p:spPr>
          <a:xfrm>
            <a:off x="4224258" y="400559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861985" y="506191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98225D-2107-4413-AA38-07C67590D77C}"/>
              </a:ext>
            </a:extLst>
          </p:cNvPr>
          <p:cNvSpPr/>
          <p:nvPr/>
        </p:nvSpPr>
        <p:spPr>
          <a:xfrm>
            <a:off x="5510665" y="340458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6425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2"/>
            <a:r>
              <a:rPr lang="en-US" dirty="0"/>
              <a:t>Inductive charging: Need to test with smaller coils</a:t>
            </a:r>
          </a:p>
          <a:p>
            <a:pPr lvl="2"/>
            <a:r>
              <a:rPr lang="en-US" dirty="0"/>
              <a:t>RF: Need to test development kit</a:t>
            </a:r>
          </a:p>
          <a:p>
            <a:pPr lvl="1"/>
            <a:r>
              <a:rPr lang="en-US" dirty="0"/>
              <a:t>Sensor glove</a:t>
            </a:r>
          </a:p>
          <a:p>
            <a:pPr lvl="2"/>
            <a:r>
              <a:rPr lang="en-US" dirty="0"/>
              <a:t>Overall schematic design</a:t>
            </a:r>
          </a:p>
          <a:p>
            <a:pPr lvl="2"/>
            <a:r>
              <a:rPr lang="en-US" dirty="0"/>
              <a:t>Preliminary PCB layout</a:t>
            </a:r>
          </a:p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Existing landscape matrix</a:t>
            </a:r>
          </a:p>
          <a:p>
            <a:pPr lvl="2"/>
            <a:r>
              <a:rPr lang="en-US" dirty="0"/>
              <a:t>Paper draft</a:t>
            </a:r>
          </a:p>
          <a:p>
            <a:pPr lvl="1"/>
            <a:r>
              <a:rPr lang="en-US" dirty="0"/>
              <a:t>9/22 Monthly meeting with clinicians</a:t>
            </a:r>
          </a:p>
          <a:p>
            <a:r>
              <a:rPr lang="en-US" dirty="0"/>
              <a:t>EMG robotic arm: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bluetooth</a:t>
            </a:r>
            <a:r>
              <a:rPr lang="en-US" dirty="0"/>
              <a:t> app</a:t>
            </a:r>
          </a:p>
          <a:p>
            <a:pPr lvl="1"/>
            <a:r>
              <a:rPr lang="en-US" dirty="0"/>
              <a:t>Map EMG movements to Bluetooth app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(9/21/20 – 9/28/20)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Robotic arm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DAQ Slave driver [IN PROGRESS]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Inductive charging [IN PROGRESS]</a:t>
            </a:r>
          </a:p>
          <a:p>
            <a:pPr lvl="2"/>
            <a:r>
              <a:rPr lang="en-US" dirty="0"/>
              <a:t>Trying to optimize coil size</a:t>
            </a:r>
          </a:p>
          <a:p>
            <a:pPr lvl="2"/>
            <a:r>
              <a:rPr lang="en-US" dirty="0"/>
              <a:t>Waiting for coils</a:t>
            </a:r>
          </a:p>
          <a:p>
            <a:pPr lvl="1"/>
            <a:r>
              <a:rPr lang="en-US" dirty="0"/>
              <a:t>RF wireless power harvesting</a:t>
            </a:r>
          </a:p>
          <a:p>
            <a:pPr lvl="2"/>
            <a:r>
              <a:rPr lang="en-US" dirty="0"/>
              <a:t>Waiting for ICs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pPr lvl="1"/>
            <a:r>
              <a:rPr lang="en-US" dirty="0"/>
              <a:t>Block diagram [FINISHED]</a:t>
            </a:r>
          </a:p>
          <a:p>
            <a:r>
              <a:rPr lang="en-US" dirty="0"/>
              <a:t>Robotic arm</a:t>
            </a:r>
          </a:p>
          <a:p>
            <a:pPr lvl="1"/>
            <a:r>
              <a:rPr lang="en-US" dirty="0"/>
              <a:t>Configured robotic arm to replicate movements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5E74A-2427-4179-9737-F5E95770F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0" y="1100357"/>
            <a:ext cx="6422321" cy="4917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0BE9A-33B8-4620-810E-A7DB7D9C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89" y="1034922"/>
            <a:ext cx="5217018" cy="5498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12 Capacitance sensors</a:t>
            </a:r>
          </a:p>
        </p:txBody>
      </p:sp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2337</TotalTime>
  <Words>2323</Words>
  <Application>Microsoft Office PowerPoint</Application>
  <PresentationFormat>On-screen Show (4:3)</PresentationFormat>
  <Paragraphs>500</Paragraphs>
  <Slides>56</Slides>
  <Notes>0</Notes>
  <HiddenSlides>40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PROGRESS TO DATE</vt:lpstr>
      <vt:lpstr>Progress from last week</vt:lpstr>
      <vt:lpstr>SHRINER’S PROJECT</vt:lpstr>
      <vt:lpstr>Block diagram-motherboard</vt:lpstr>
      <vt:lpstr>Block diagram-sensory sensing</vt:lpstr>
      <vt:lpstr>Resistive sensing circuit</vt:lpstr>
      <vt:lpstr>Capacitive sensing circuit</vt:lpstr>
      <vt:lpstr>ROBOTIC ARM</vt:lpstr>
      <vt:lpstr>Robotic arm</vt:lpstr>
      <vt:lpstr>SCHEDULE</vt:lpstr>
      <vt:lpstr>Schedule Gantt chart</vt:lpstr>
      <vt:lpstr>PATH FORWARD</vt:lpstr>
      <vt:lpstr>Path forward (9/21/20 – 9/28/20)</vt:lpstr>
      <vt:lpstr>APPENDIX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179</cp:revision>
  <dcterms:created xsi:type="dcterms:W3CDTF">2016-03-09T16:46:53Z</dcterms:created>
  <dcterms:modified xsi:type="dcterms:W3CDTF">2020-09-21T17:08:48Z</dcterms:modified>
</cp:coreProperties>
</file>